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5620"/>
    <p:restoredTop sz="94660"/>
  </p:normalViewPr>
  <p:slideViewPr>
    <p:cSldViewPr snapToObjects="1" showGuides="1">
      <p:cViewPr varScale="1">
        <p:scale>
          <a:sx n="28" d="100"/>
          <a:sy n="28" d="100"/>
        </p:scale>
        <p:origin x="3612" y="174"/>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29.01.2018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29.01.2018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29.01.2018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29.01.2018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369716" y="4303746"/>
            <a:ext cx="3960440"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518349" y="3474125"/>
            <a:ext cx="5688632"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95174" y="3062949"/>
            <a:ext cx="5951214"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369715" y="5553834"/>
            <a:ext cx="18740135" cy="1938992"/>
          </a:xfrm>
          <a:prstGeom prst="rect">
            <a:avLst/>
          </a:prstGeom>
          <a:noFill/>
        </p:spPr>
        <p:txBody>
          <a:bodyPr wrap="square" rtlCol="0">
            <a:spAutoFit/>
          </a:bodyPr>
          <a:lstStyle/>
          <a:p>
            <a:r>
              <a:rPr lang="de-DE" sz="2400" dirty="0"/>
              <a:t>Aufgabenstellung</a:t>
            </a:r>
          </a:p>
          <a:p>
            <a:r>
              <a:rPr lang="de-DE" sz="24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 Ebenso sollten die Resultate beziehungsweise das trainierte Netz sich mühelos in andere Anwendungen integrieren lassen. </a:t>
            </a:r>
          </a:p>
        </p:txBody>
      </p:sp>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7102925" y="12236135"/>
            <a:ext cx="1800000"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18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6651238" y="20791196"/>
            <a:ext cx="2703374" cy="18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0" idx="2"/>
            <a:endCxn id="34" idx="3"/>
          </p:cNvCxnSpPr>
          <p:nvPr/>
        </p:nvCxnSpPr>
        <p:spPr>
          <a:xfrm rot="5400000">
            <a:off x="12052082" y="20792039"/>
            <a:ext cx="2701687" cy="18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7102925"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43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25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5302925"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25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5302925"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Visualisierung</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3793027" y="8267510"/>
            <a:ext cx="14827907" cy="2246769"/>
          </a:xfrm>
          <a:prstGeom prst="rect">
            <a:avLst/>
          </a:prstGeom>
          <a:noFill/>
        </p:spPr>
        <p:txBody>
          <a:bodyPr wrap="square" rtlCol="0">
            <a:spAutoFit/>
          </a:bodyPr>
          <a:lstStyle/>
          <a:p>
            <a:r>
              <a:rPr lang="de-DE" sz="3500" dirty="0"/>
              <a:t>Datengrundlage</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587128" y="11948016"/>
            <a:ext cx="4715797" cy="5478423"/>
          </a:xfrm>
          <a:prstGeom prst="rect">
            <a:avLst/>
          </a:prstGeom>
          <a:noFill/>
        </p:spPr>
        <p:txBody>
          <a:bodyPr wrap="square" rtlCol="0">
            <a:spAutoFit/>
          </a:bodyPr>
          <a:lstStyle/>
          <a:p>
            <a:r>
              <a:rPr lang="de-DE" sz="3500" b="1" dirty="0"/>
              <a:t>Satellitenbilder</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0" y="20698219"/>
            <a:ext cx="6094451" cy="4401205"/>
          </a:xfrm>
          <a:prstGeom prst="rect">
            <a:avLst/>
          </a:prstGeom>
          <a:noFill/>
        </p:spPr>
        <p:txBody>
          <a:bodyPr wrap="square" rtlCol="0">
            <a:spAutoFit/>
          </a:bodyPr>
          <a:lstStyle/>
          <a:p>
            <a:r>
              <a:rPr lang="de-DE" sz="3500" b="1" dirty="0"/>
              <a:t>Künstliches neuronales Netz</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6319549" y="11948016"/>
            <a:ext cx="4545458" cy="5478423"/>
          </a:xfrm>
          <a:prstGeom prst="rect">
            <a:avLst/>
          </a:prstGeom>
          <a:noFill/>
        </p:spPr>
        <p:txBody>
          <a:bodyPr wrap="square" rtlCol="0">
            <a:spAutoFit/>
          </a:bodyPr>
          <a:lstStyle/>
          <a:p>
            <a:r>
              <a:rPr lang="de-DE" sz="3500" b="1" dirty="0"/>
              <a:t>Klasseninformationen</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4704990" y="20698219"/>
            <a:ext cx="6340859" cy="4455594"/>
          </a:xfrm>
          <a:prstGeom prst="rect">
            <a:avLst/>
          </a:prstGeom>
          <a:noFill/>
        </p:spPr>
        <p:txBody>
          <a:bodyPr wrap="square" rtlCol="0">
            <a:spAutoFit/>
          </a:bodyPr>
          <a:lstStyle/>
          <a:p>
            <a:r>
              <a:rPr lang="de-DE" sz="3500" b="1" dirty="0"/>
              <a:t>Optimierer</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628689" y="25458134"/>
            <a:ext cx="7049899" cy="3862596"/>
          </a:xfrm>
          <a:prstGeom prst="rect">
            <a:avLst/>
          </a:prstGeom>
          <a:noFill/>
        </p:spPr>
        <p:txBody>
          <a:bodyPr wrap="square" rtlCol="0">
            <a:spAutoFit/>
          </a:bodyPr>
          <a:lstStyle/>
          <a:p>
            <a:r>
              <a:rPr lang="de-DE" sz="3500" b="1" dirty="0"/>
              <a:t>Klassifizierung</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795310" y="25177747"/>
            <a:ext cx="8250539" cy="3311095"/>
          </a:xfrm>
          <a:prstGeom prst="rect">
            <a:avLst/>
          </a:prstGeom>
          <a:noFill/>
        </p:spPr>
        <p:txBody>
          <a:bodyPr wrap="square" rtlCol="0">
            <a:spAutoFit/>
          </a:bodyPr>
          <a:lstStyle/>
          <a:p>
            <a:r>
              <a:rPr lang="de-DE" sz="3500" b="1" dirty="0"/>
              <a:t>Visualisierung</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384</Words>
  <Application>Microsoft Office PowerPoint</Application>
  <PresentationFormat>Benutzerdefiniert</PresentationFormat>
  <Paragraphs>37</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22</cp:revision>
  <dcterms:created xsi:type="dcterms:W3CDTF">2012-10-29T09:38:46Z</dcterms:created>
  <dcterms:modified xsi:type="dcterms:W3CDTF">2018-01-29T20:10:26Z</dcterms:modified>
</cp:coreProperties>
</file>

<file path=docProps/thumbnail.jpeg>
</file>